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0275213" cy="42803763"/>
  <p:notesSz cx="7099300" cy="10234613"/>
  <p:defaultTextStyle>
    <a:defPPr>
      <a:defRPr lang="en-US"/>
    </a:defPPr>
    <a:lvl1pPr marL="0" algn="l" defTabSz="3563720" rtl="0" eaLnBrk="1" latinLnBrk="0" hangingPunct="1">
      <a:defRPr sz="7016" kern="1200">
        <a:solidFill>
          <a:schemeClr val="tx1"/>
        </a:solidFill>
        <a:latin typeface="+mn-lt"/>
        <a:ea typeface="+mn-ea"/>
        <a:cs typeface="+mn-cs"/>
      </a:defRPr>
    </a:lvl1pPr>
    <a:lvl2pPr marL="1781859" algn="l" defTabSz="3563720" rtl="0" eaLnBrk="1" latinLnBrk="0" hangingPunct="1">
      <a:defRPr sz="7016" kern="1200">
        <a:solidFill>
          <a:schemeClr val="tx1"/>
        </a:solidFill>
        <a:latin typeface="+mn-lt"/>
        <a:ea typeface="+mn-ea"/>
        <a:cs typeface="+mn-cs"/>
      </a:defRPr>
    </a:lvl2pPr>
    <a:lvl3pPr marL="3563720" algn="l" defTabSz="3563720" rtl="0" eaLnBrk="1" latinLnBrk="0" hangingPunct="1">
      <a:defRPr sz="7016" kern="1200">
        <a:solidFill>
          <a:schemeClr val="tx1"/>
        </a:solidFill>
        <a:latin typeface="+mn-lt"/>
        <a:ea typeface="+mn-ea"/>
        <a:cs typeface="+mn-cs"/>
      </a:defRPr>
    </a:lvl3pPr>
    <a:lvl4pPr marL="5345579" algn="l" defTabSz="3563720" rtl="0" eaLnBrk="1" latinLnBrk="0" hangingPunct="1">
      <a:defRPr sz="7016" kern="1200">
        <a:solidFill>
          <a:schemeClr val="tx1"/>
        </a:solidFill>
        <a:latin typeface="+mn-lt"/>
        <a:ea typeface="+mn-ea"/>
        <a:cs typeface="+mn-cs"/>
      </a:defRPr>
    </a:lvl4pPr>
    <a:lvl5pPr marL="7127440" algn="l" defTabSz="3563720" rtl="0" eaLnBrk="1" latinLnBrk="0" hangingPunct="1">
      <a:defRPr sz="7016" kern="1200">
        <a:solidFill>
          <a:schemeClr val="tx1"/>
        </a:solidFill>
        <a:latin typeface="+mn-lt"/>
        <a:ea typeface="+mn-ea"/>
        <a:cs typeface="+mn-cs"/>
      </a:defRPr>
    </a:lvl5pPr>
    <a:lvl6pPr marL="8909299" algn="l" defTabSz="3563720" rtl="0" eaLnBrk="1" latinLnBrk="0" hangingPunct="1">
      <a:defRPr sz="7016" kern="1200">
        <a:solidFill>
          <a:schemeClr val="tx1"/>
        </a:solidFill>
        <a:latin typeface="+mn-lt"/>
        <a:ea typeface="+mn-ea"/>
        <a:cs typeface="+mn-cs"/>
      </a:defRPr>
    </a:lvl6pPr>
    <a:lvl7pPr marL="10691159" algn="l" defTabSz="3563720" rtl="0" eaLnBrk="1" latinLnBrk="0" hangingPunct="1">
      <a:defRPr sz="7016" kern="1200">
        <a:solidFill>
          <a:schemeClr val="tx1"/>
        </a:solidFill>
        <a:latin typeface="+mn-lt"/>
        <a:ea typeface="+mn-ea"/>
        <a:cs typeface="+mn-cs"/>
      </a:defRPr>
    </a:lvl7pPr>
    <a:lvl8pPr marL="12473019" algn="l" defTabSz="3563720" rtl="0" eaLnBrk="1" latinLnBrk="0" hangingPunct="1">
      <a:defRPr sz="7016" kern="1200">
        <a:solidFill>
          <a:schemeClr val="tx1"/>
        </a:solidFill>
        <a:latin typeface="+mn-lt"/>
        <a:ea typeface="+mn-ea"/>
        <a:cs typeface="+mn-cs"/>
      </a:defRPr>
    </a:lvl8pPr>
    <a:lvl9pPr marL="14254878" algn="l" defTabSz="3563720" rtl="0" eaLnBrk="1" latinLnBrk="0" hangingPunct="1">
      <a:defRPr sz="70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208A8B"/>
    <a:srgbClr val="5C9BEA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455" autoAdjust="0"/>
  </p:normalViewPr>
  <p:slideViewPr>
    <p:cSldViewPr snapToGrid="0">
      <p:cViewPr varScale="1">
        <p:scale>
          <a:sx n="18" d="100"/>
          <a:sy n="18" d="100"/>
        </p:scale>
        <p:origin x="300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32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1C0B079-A316-4C9B-B165-DF9EA8325D2C}" type="datetimeFigureOut">
              <a:rPr lang="pt-BR" smtClean="0"/>
              <a:t>17/04/2018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BA0EAE6-B4B6-49B7-9049-B371250BE0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F28AB8-57D1-494F-9851-055AD867E790}" type="datetimeFigureOut">
              <a:rPr lang="pt-BR" noProof="0" smtClean="0"/>
              <a:t>17/04/2018</a:t>
            </a:fld>
            <a:endParaRPr lang="pt-BR" noProof="0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noProof="0" dirty="0"/>
              <a:t>Clique para editar 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7C7F044-5458-4B2E-BFA0-52AAA1C529D4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3859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1pPr>
    <a:lvl2pPr marL="441930" algn="l" defTabSz="883859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2pPr>
    <a:lvl3pPr marL="883859" algn="l" defTabSz="883859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3pPr>
    <a:lvl4pPr marL="1325789" algn="l" defTabSz="883859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4pPr>
    <a:lvl5pPr marL="1767718" algn="l" defTabSz="883859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5pPr>
    <a:lvl6pPr marL="2209648" algn="l" defTabSz="883859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6pPr>
    <a:lvl7pPr marL="2651577" algn="l" defTabSz="883859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7pPr>
    <a:lvl8pPr marL="3093507" algn="l" defTabSz="883859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8pPr>
    <a:lvl9pPr marL="3535436" algn="l" defTabSz="883859" rtl="0" eaLnBrk="1" latinLnBrk="0" hangingPunct="1">
      <a:defRPr sz="11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ó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arcador de Posição de Conteúdo 3"/>
          <p:cNvSpPr>
            <a:spLocks noGrp="1"/>
          </p:cNvSpPr>
          <p:nvPr>
            <p:ph sz="quarter" idx="24"/>
          </p:nvPr>
        </p:nvSpPr>
        <p:spPr>
          <a:xfrm>
            <a:off x="783809" y="6056227"/>
            <a:ext cx="14324656" cy="1024089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lIns="180000"/>
          <a:lstStyle>
            <a:lvl1pPr marL="0" indent="0" algn="just">
              <a:buNone/>
              <a:defRPr>
                <a:latin typeface="Courier" pitchFamily="49" charset="0"/>
              </a:defRPr>
            </a:lvl1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4" name="Marcador de Posição de Conteúdo 4"/>
          <p:cNvSpPr>
            <a:spLocks noGrp="1"/>
          </p:cNvSpPr>
          <p:nvPr>
            <p:ph sz="quarter" idx="25"/>
          </p:nvPr>
        </p:nvSpPr>
        <p:spPr>
          <a:xfrm>
            <a:off x="783809" y="17538207"/>
            <a:ext cx="14324656" cy="1443034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lIns="180000"/>
          <a:lstStyle>
            <a:lvl1pPr marL="0" indent="0" algn="just">
              <a:buNone/>
              <a:defRPr>
                <a:latin typeface="Courier" pitchFamily="49" charset="0"/>
              </a:defRPr>
            </a:lvl1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5" name="Marcador de Posição de Conteúdo 5"/>
          <p:cNvSpPr>
            <a:spLocks noGrp="1"/>
          </p:cNvSpPr>
          <p:nvPr>
            <p:ph sz="quarter" idx="26"/>
          </p:nvPr>
        </p:nvSpPr>
        <p:spPr>
          <a:xfrm>
            <a:off x="783809" y="33209642"/>
            <a:ext cx="28924484" cy="53495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lIns="180000"/>
          <a:lstStyle>
            <a:lvl1pPr marL="0" indent="0" algn="just">
              <a:buNone/>
              <a:defRPr>
                <a:latin typeface="Courier" pitchFamily="49" charset="0"/>
              </a:defRPr>
            </a:lvl1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26" name="Marcador de Posição de Conteúdo 6"/>
          <p:cNvSpPr>
            <a:spLocks noGrp="1"/>
          </p:cNvSpPr>
          <p:nvPr>
            <p:ph sz="quarter" idx="32"/>
          </p:nvPr>
        </p:nvSpPr>
        <p:spPr>
          <a:xfrm>
            <a:off x="15686269" y="6056228"/>
            <a:ext cx="14084686" cy="2591232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lIns="180000"/>
          <a:lstStyle>
            <a:lvl1pPr marL="0" indent="0" algn="just">
              <a:buNone/>
              <a:defRPr>
                <a:latin typeface="Courier" pitchFamily="49" charset="0"/>
              </a:defRPr>
            </a:lvl1pPr>
          </a:lstStyle>
          <a:p>
            <a:pPr lvl="0"/>
            <a:r>
              <a:rPr lang="pt-PT" dirty="0"/>
              <a:t>Editar os estilos de texto do Modelo Global</a:t>
            </a:r>
          </a:p>
        </p:txBody>
      </p:sp>
      <p:sp>
        <p:nvSpPr>
          <p:cNvPr id="39" name="Marcador de Posição de Conteúdo 12"/>
          <p:cNvSpPr>
            <a:spLocks noGrp="1"/>
          </p:cNvSpPr>
          <p:nvPr>
            <p:ph sz="quarter" idx="35"/>
          </p:nvPr>
        </p:nvSpPr>
        <p:spPr>
          <a:xfrm>
            <a:off x="783809" y="39584670"/>
            <a:ext cx="19960211" cy="268092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lIns="180000"/>
          <a:lstStyle>
            <a:lvl1pPr marL="0" indent="0" algn="just">
              <a:buNone/>
              <a:defRPr>
                <a:latin typeface="Courier" pitchFamily="49" charset="0"/>
              </a:defRPr>
            </a:lvl1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37" hasCustomPrompt="1"/>
          </p:nvPr>
        </p:nvSpPr>
        <p:spPr>
          <a:xfrm>
            <a:off x="5627413" y="1406770"/>
            <a:ext cx="20318687" cy="2522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>
                <a:solidFill>
                  <a:srgbClr val="C00000"/>
                </a:solidFill>
                <a:latin typeface="Courier" pitchFamily="49" charset="0"/>
              </a:defRPr>
            </a:lvl1pPr>
          </a:lstStyle>
          <a:p>
            <a:pPr lvl="0"/>
            <a:r>
              <a:rPr lang="pt-PT" dirty="0"/>
              <a:t>Tema</a:t>
            </a:r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38" hasCustomPrompt="1"/>
          </p:nvPr>
        </p:nvSpPr>
        <p:spPr>
          <a:xfrm>
            <a:off x="5627413" y="4052158"/>
            <a:ext cx="20783550" cy="784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latin typeface="Courier" pitchFamily="49" charset="0"/>
              </a:defRPr>
            </a:lvl1pPr>
          </a:lstStyle>
          <a:p>
            <a:pPr lvl="0"/>
            <a:r>
              <a:rPr lang="pt-PT" dirty="0"/>
              <a:t>Nome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24" userDrawn="1">
          <p15:clr>
            <a:srgbClr val="A4A3A4"/>
          </p15:clr>
        </p15:guide>
        <p15:guide id="2" pos="12747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ia Moldura 9"/>
          <p:cNvSpPr/>
          <p:nvPr userDrawn="1"/>
        </p:nvSpPr>
        <p:spPr>
          <a:xfrm rot="10800000" flipH="1" flipV="1">
            <a:off x="49219" y="101785"/>
            <a:ext cx="29907235" cy="42099697"/>
          </a:xfrm>
          <a:prstGeom prst="halfFrame">
            <a:avLst>
              <a:gd name="adj1" fmla="val 331"/>
              <a:gd name="adj2" fmla="val 378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261">
              <a:solidFill>
                <a:schemeClr val="tx1"/>
              </a:solidFill>
            </a:endParaRPr>
          </a:p>
        </p:txBody>
      </p:sp>
      <p:sp>
        <p:nvSpPr>
          <p:cNvPr id="11" name="Meia Moldura 10"/>
          <p:cNvSpPr/>
          <p:nvPr userDrawn="1"/>
        </p:nvSpPr>
        <p:spPr>
          <a:xfrm rot="10800000" flipH="1" flipV="1">
            <a:off x="240893" y="328123"/>
            <a:ext cx="29907235" cy="42099697"/>
          </a:xfrm>
          <a:prstGeom prst="halfFrame">
            <a:avLst>
              <a:gd name="adj1" fmla="val 331"/>
              <a:gd name="adj2" fmla="val 37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261">
              <a:solidFill>
                <a:srgbClr val="208A8B"/>
              </a:solidFill>
            </a:endParaRPr>
          </a:p>
        </p:txBody>
      </p:sp>
      <p:sp>
        <p:nvSpPr>
          <p:cNvPr id="22" name="Marcador de Posição do Texto 10"/>
          <p:cNvSpPr txBox="1">
            <a:spLocks/>
          </p:cNvSpPr>
          <p:nvPr userDrawn="1"/>
        </p:nvSpPr>
        <p:spPr>
          <a:xfrm>
            <a:off x="783809" y="5490811"/>
            <a:ext cx="8830270" cy="564339"/>
          </a:xfrm>
          <a:prstGeom prst="round1Rect">
            <a:avLst/>
          </a:prstGeom>
          <a:solidFill>
            <a:srgbClr val="C00000"/>
          </a:solidFill>
        </p:spPr>
        <p:txBody>
          <a:bodyPr lIns="180000"/>
          <a:lstStyle>
            <a:lvl1pPr marL="0" indent="0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 kern="1200" cap="all" baseline="0">
                <a:solidFill>
                  <a:schemeClr val="bg1"/>
                </a:solidFill>
                <a:latin typeface="Courier" pitchFamily="49" charset="0"/>
                <a:ea typeface="+mn-ea"/>
                <a:cs typeface="+mn-cs"/>
              </a:defRPr>
            </a:lvl1pPr>
            <a:lvl2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Resumo</a:t>
            </a:r>
            <a:endParaRPr lang="pt-PT" sz="2616" dirty="0"/>
          </a:p>
        </p:txBody>
      </p:sp>
      <p:sp>
        <p:nvSpPr>
          <p:cNvPr id="23" name="Marcador de Posição do Texto 10"/>
          <p:cNvSpPr txBox="1">
            <a:spLocks/>
          </p:cNvSpPr>
          <p:nvPr userDrawn="1"/>
        </p:nvSpPr>
        <p:spPr>
          <a:xfrm>
            <a:off x="15686269" y="5490811"/>
            <a:ext cx="8830270" cy="564340"/>
          </a:xfrm>
          <a:prstGeom prst="round1Rect">
            <a:avLst/>
          </a:prstGeom>
          <a:solidFill>
            <a:srgbClr val="C00000"/>
          </a:solidFill>
        </p:spPr>
        <p:txBody>
          <a:bodyPr lIns="180000"/>
          <a:lstStyle>
            <a:lvl1pPr marL="0" indent="0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 kern="1200" cap="all" baseline="0">
                <a:solidFill>
                  <a:schemeClr val="bg1"/>
                </a:solidFill>
                <a:latin typeface="Courier" pitchFamily="49" charset="0"/>
                <a:ea typeface="+mn-ea"/>
                <a:cs typeface="+mn-cs"/>
              </a:defRPr>
            </a:lvl1pPr>
            <a:lvl2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Estado da arte</a:t>
            </a:r>
            <a:endParaRPr lang="pt-PT" sz="2616" dirty="0"/>
          </a:p>
        </p:txBody>
      </p:sp>
      <p:sp>
        <p:nvSpPr>
          <p:cNvPr id="24" name="Marcador de Posição do Texto 10"/>
          <p:cNvSpPr txBox="1">
            <a:spLocks/>
          </p:cNvSpPr>
          <p:nvPr userDrawn="1"/>
        </p:nvSpPr>
        <p:spPr>
          <a:xfrm>
            <a:off x="783809" y="16880121"/>
            <a:ext cx="8830270" cy="658086"/>
          </a:xfrm>
          <a:prstGeom prst="round1Rect">
            <a:avLst/>
          </a:prstGeom>
          <a:solidFill>
            <a:srgbClr val="C00000"/>
          </a:solidFill>
        </p:spPr>
        <p:txBody>
          <a:bodyPr lIns="180000"/>
          <a:lstStyle>
            <a:lvl1pPr marL="0" indent="0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 kern="1200" cap="all" baseline="0">
                <a:solidFill>
                  <a:schemeClr val="bg1"/>
                </a:solidFill>
                <a:latin typeface="Courier" pitchFamily="49" charset="0"/>
                <a:ea typeface="+mn-ea"/>
                <a:cs typeface="+mn-cs"/>
              </a:defRPr>
            </a:lvl1pPr>
            <a:lvl2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Jurisprudência</a:t>
            </a:r>
            <a:endParaRPr lang="pt-PT" sz="2616" dirty="0"/>
          </a:p>
        </p:txBody>
      </p:sp>
      <p:sp>
        <p:nvSpPr>
          <p:cNvPr id="25" name="Marcador de Posição do Texto 10"/>
          <p:cNvSpPr txBox="1">
            <a:spLocks/>
          </p:cNvSpPr>
          <p:nvPr userDrawn="1"/>
        </p:nvSpPr>
        <p:spPr>
          <a:xfrm>
            <a:off x="783809" y="32551556"/>
            <a:ext cx="8830270" cy="658086"/>
          </a:xfrm>
          <a:prstGeom prst="round1Rect">
            <a:avLst/>
          </a:prstGeom>
          <a:solidFill>
            <a:srgbClr val="C00000"/>
          </a:solidFill>
        </p:spPr>
        <p:txBody>
          <a:bodyPr lIns="180000"/>
          <a:lstStyle>
            <a:lvl1pPr marL="0" indent="0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 kern="1200" cap="all" baseline="0">
                <a:solidFill>
                  <a:schemeClr val="bg1"/>
                </a:solidFill>
                <a:latin typeface="Courier" pitchFamily="49" charset="0"/>
                <a:ea typeface="+mn-ea"/>
                <a:cs typeface="+mn-cs"/>
              </a:defRPr>
            </a:lvl1pPr>
            <a:lvl2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objectivos</a:t>
            </a:r>
            <a:endParaRPr lang="pt-PT" sz="2616" dirty="0"/>
          </a:p>
        </p:txBody>
      </p:sp>
      <p:sp>
        <p:nvSpPr>
          <p:cNvPr id="26" name="Marcador de Posição do Texto 10"/>
          <p:cNvSpPr txBox="1">
            <a:spLocks/>
          </p:cNvSpPr>
          <p:nvPr userDrawn="1"/>
        </p:nvSpPr>
        <p:spPr>
          <a:xfrm>
            <a:off x="783809" y="38939019"/>
            <a:ext cx="8830270" cy="642290"/>
          </a:xfrm>
          <a:prstGeom prst="round1Rect">
            <a:avLst/>
          </a:prstGeom>
          <a:solidFill>
            <a:srgbClr val="C00000"/>
          </a:solidFill>
        </p:spPr>
        <p:txBody>
          <a:bodyPr lIns="180000" rIns="72000"/>
          <a:lstStyle>
            <a:lvl1pPr marL="0" indent="0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 kern="1200" cap="all" baseline="0">
                <a:solidFill>
                  <a:schemeClr val="bg1"/>
                </a:solidFill>
                <a:latin typeface="Courier" pitchFamily="49" charset="0"/>
                <a:ea typeface="+mn-ea"/>
                <a:cs typeface="+mn-cs"/>
              </a:defRPr>
            </a:lvl1pPr>
            <a:lvl2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6875" indent="-315365" algn="l" defTabSz="3027501" rtl="0" eaLnBrk="1" latinLnBrk="0" hangingPunct="1">
              <a:lnSpc>
                <a:spcPct val="100000"/>
              </a:lnSpc>
              <a:spcBef>
                <a:spcPts val="828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5 OBRAS ESSENCIAIS SOBRE O TEMA</a:t>
            </a:r>
            <a:endParaRPr lang="pt-PT" sz="2616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99" y="1167493"/>
            <a:ext cx="3078486" cy="20635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4E25062-C1C3-49FF-BF12-77DB03DB36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99" y="4070363"/>
            <a:ext cx="3358998" cy="10379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14A0540-272E-436A-ABC0-77AED0A4AE2E}"/>
              </a:ext>
            </a:extLst>
          </p:cNvPr>
          <p:cNvSpPr txBox="1"/>
          <p:nvPr userDrawn="1"/>
        </p:nvSpPr>
        <p:spPr>
          <a:xfrm>
            <a:off x="26205107" y="941155"/>
            <a:ext cx="38292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b="1" dirty="0">
                <a:solidFill>
                  <a:srgbClr val="C00000"/>
                </a:solidFill>
              </a:rPr>
              <a:t>3.ªs Jornadas Coimbra-Sevilha de Direito Administrativo</a:t>
            </a:r>
          </a:p>
          <a:p>
            <a:endParaRPr lang="pt-PT" sz="3000" b="1" dirty="0">
              <a:solidFill>
                <a:srgbClr val="C00000"/>
              </a:solidFill>
            </a:endParaRPr>
          </a:p>
          <a:p>
            <a:r>
              <a:rPr lang="pt-PT" sz="3000" b="1" dirty="0">
                <a:solidFill>
                  <a:srgbClr val="C00000"/>
                </a:solidFill>
              </a:rPr>
              <a:t>21-22.09.2018</a:t>
            </a:r>
          </a:p>
          <a:p>
            <a:endParaRPr lang="pt-PT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3027501" rtl="0" eaLnBrk="1" latinLnBrk="0" hangingPunct="1">
        <a:lnSpc>
          <a:spcPct val="90000"/>
        </a:lnSpc>
        <a:spcBef>
          <a:spcPct val="0"/>
        </a:spcBef>
        <a:buNone/>
        <a:defRPr sz="607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15365" indent="-315365" algn="l" defTabSz="3027501" rtl="0" eaLnBrk="1" latinLnBrk="0" hangingPunct="1">
        <a:lnSpc>
          <a:spcPct val="100000"/>
        </a:lnSpc>
        <a:spcBef>
          <a:spcPts val="828"/>
        </a:spcBef>
        <a:buClr>
          <a:schemeClr val="accent2"/>
        </a:buClr>
        <a:buFont typeface="Arial" panose="020B0604020202020204" pitchFamily="34" charset="0"/>
        <a:buChar char="•"/>
        <a:defRPr sz="1931" kern="1200">
          <a:solidFill>
            <a:schemeClr val="tx1"/>
          </a:solidFill>
          <a:latin typeface="+mn-lt"/>
          <a:ea typeface="+mn-ea"/>
          <a:cs typeface="+mn-cs"/>
        </a:defRPr>
      </a:lvl1pPr>
      <a:lvl2pPr marL="756875" indent="-315365" algn="l" defTabSz="3027501" rtl="0" eaLnBrk="1" latinLnBrk="0" hangingPunct="1">
        <a:lnSpc>
          <a:spcPct val="100000"/>
        </a:lnSpc>
        <a:spcBef>
          <a:spcPts val="828"/>
        </a:spcBef>
        <a:buClr>
          <a:schemeClr val="accent2"/>
        </a:buClr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2pPr>
      <a:lvl3pPr marL="756875" indent="-315365" algn="l" defTabSz="3027501" rtl="0" eaLnBrk="1" latinLnBrk="0" hangingPunct="1">
        <a:lnSpc>
          <a:spcPct val="100000"/>
        </a:lnSpc>
        <a:spcBef>
          <a:spcPts val="828"/>
        </a:spcBef>
        <a:buClr>
          <a:schemeClr val="accent2"/>
        </a:buClr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3pPr>
      <a:lvl4pPr marL="756875" indent="-315365" algn="l" defTabSz="3027501" rtl="0" eaLnBrk="1" latinLnBrk="0" hangingPunct="1">
        <a:lnSpc>
          <a:spcPct val="100000"/>
        </a:lnSpc>
        <a:spcBef>
          <a:spcPts val="828"/>
        </a:spcBef>
        <a:buClr>
          <a:schemeClr val="accent2"/>
        </a:buClr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4pPr>
      <a:lvl5pPr marL="756875" indent="-315365" algn="l" defTabSz="3027501" rtl="0" eaLnBrk="1" latinLnBrk="0" hangingPunct="1">
        <a:lnSpc>
          <a:spcPct val="100000"/>
        </a:lnSpc>
        <a:spcBef>
          <a:spcPts val="828"/>
        </a:spcBef>
        <a:buClr>
          <a:schemeClr val="accent2"/>
        </a:buClr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5pPr>
      <a:lvl6pPr marL="756875" indent="-315365" algn="l" defTabSz="3027501" rtl="0" eaLnBrk="1" latinLnBrk="0" hangingPunct="1">
        <a:lnSpc>
          <a:spcPct val="100000"/>
        </a:lnSpc>
        <a:spcBef>
          <a:spcPts val="828"/>
        </a:spcBef>
        <a:buClr>
          <a:schemeClr val="accent2"/>
        </a:buClr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6pPr>
      <a:lvl7pPr marL="756875" indent="-315365" algn="l" defTabSz="3027501" rtl="0" eaLnBrk="1" latinLnBrk="0" hangingPunct="1">
        <a:lnSpc>
          <a:spcPct val="100000"/>
        </a:lnSpc>
        <a:spcBef>
          <a:spcPts val="828"/>
        </a:spcBef>
        <a:buClr>
          <a:schemeClr val="accent2"/>
        </a:buClr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7pPr>
      <a:lvl8pPr marL="756875" indent="-315365" algn="l" defTabSz="3027501" rtl="0" eaLnBrk="1" latinLnBrk="0" hangingPunct="1">
        <a:lnSpc>
          <a:spcPct val="100000"/>
        </a:lnSpc>
        <a:spcBef>
          <a:spcPts val="828"/>
        </a:spcBef>
        <a:buClr>
          <a:schemeClr val="accent2"/>
        </a:buClr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8pPr>
      <a:lvl9pPr marL="756875" indent="-315365" algn="l" defTabSz="3027501" rtl="0" eaLnBrk="1" latinLnBrk="0" hangingPunct="1">
        <a:lnSpc>
          <a:spcPct val="100000"/>
        </a:lnSpc>
        <a:spcBef>
          <a:spcPts val="828"/>
        </a:spcBef>
        <a:buClr>
          <a:schemeClr val="accent2"/>
        </a:buClr>
        <a:buFont typeface="Arial" panose="020B0604020202020204" pitchFamily="34" charset="0"/>
        <a:buChar char="•"/>
        <a:defRPr sz="16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501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50" algn="l" defTabSz="3027501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501" algn="l" defTabSz="3027501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52" algn="l" defTabSz="3027501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5003" algn="l" defTabSz="3027501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53" algn="l" defTabSz="3027501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503" algn="l" defTabSz="3027501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54" algn="l" defTabSz="3027501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05" algn="l" defTabSz="3027501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496" userDrawn="1">
          <p15:clr>
            <a:srgbClr val="A4A3A4"/>
          </p15:clr>
        </p15:guide>
        <p15:guide id="3" pos="18575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e Conteúdo 6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0865342"/>
      </p:ext>
    </p:extLst>
  </p:cSld>
  <p:clrMapOvr>
    <a:masterClrMapping/>
  </p:clrMapOvr>
</p:sld>
</file>

<file path=ppt/theme/theme1.xml><?xml version="1.0" encoding="utf-8"?>
<a:theme xmlns:a="http://schemas.openxmlformats.org/drawingml/2006/main" name="Pôster médico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NES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presentação1" id="{34905457-7E0B-47C7-BBCD-FD3D442222DF}" vid="{BF5D4D72-AF63-46A4-A0B3-07BF04B69163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e5d022ff-4ce9-4922-b5a4-f245e35e2aac">english</DirectSourceMarket>
    <AssetId xmlns="e5d022ff-4ce9-4922-b5a4-f245e35e2aac">TP104001550</AssetId>
    <TPFriendlyName xmlns="e5d022ff-4ce9-4922-b5a4-f245e35e2aac" xsi:nil="true"/>
    <SourceTitle xmlns="e5d022ff-4ce9-4922-b5a4-f245e35e2aac" xsi:nil="true"/>
    <TPApplication xmlns="e5d022ff-4ce9-4922-b5a4-f245e35e2aac" xsi:nil="true"/>
    <TPLaunchHelpLink xmlns="e5d022ff-4ce9-4922-b5a4-f245e35e2aac" xsi:nil="true"/>
    <OpenTemplate xmlns="e5d022ff-4ce9-4922-b5a4-f245e35e2aac">true</OpenTemplate>
    <CrawlForDependencies xmlns="e5d022ff-4ce9-4922-b5a4-f245e35e2aac">false</CrawlForDependencies>
    <TrustLevel xmlns="e5d022ff-4ce9-4922-b5a4-f245e35e2aac">1 Microsoft Managed Content</TrustLevel>
    <FeatureTagsTaxHTField0 xmlns="e5d022ff-4ce9-4922-b5a4-f245e35e2aac">
      <Terms xmlns="http://schemas.microsoft.com/office/infopath/2007/PartnerControls"/>
    </FeatureTagsTaxHTField0>
    <PublishStatusLookup xmlns="e5d022ff-4ce9-4922-b5a4-f245e35e2aac">
      <Value>490490</Value>
    </PublishStatusLookup>
    <LocLastLocAttemptVersionLookup xmlns="e5d022ff-4ce9-4922-b5a4-f245e35e2aac" xsi:nil="true"/>
    <CampaignTagsTaxHTField0 xmlns="e5d022ff-4ce9-4922-b5a4-f245e35e2aac">
      <Terms xmlns="http://schemas.microsoft.com/office/infopath/2007/PartnerControls"/>
    </CampaignTagsTaxHTField0>
    <IsSearchable xmlns="e5d022ff-4ce9-4922-b5a4-f245e35e2aac">true</IsSearchable>
    <TPNamespace xmlns="e5d022ff-4ce9-4922-b5a4-f245e35e2aac" xsi:nil="true"/>
    <TemplateTemplateType xmlns="e5d022ff-4ce9-4922-b5a4-f245e35e2aac">PowerPoint Presentation Template</TemplateTemplateType>
    <Markets xmlns="e5d022ff-4ce9-4922-b5a4-f245e35e2aac"/>
    <OriginalSourceMarket xmlns="e5d022ff-4ce9-4922-b5a4-f245e35e2aac">english</OriginalSourceMarket>
    <TPInstallLocation xmlns="e5d022ff-4ce9-4922-b5a4-f245e35e2aac" xsi:nil="true"/>
    <LocMarketGroupTiers2 xmlns="e5d022ff-4ce9-4922-b5a4-f245e35e2aac" xsi:nil="true"/>
    <TPAppVersion xmlns="e5d022ff-4ce9-4922-b5a4-f245e35e2aac" xsi:nil="true"/>
    <TPCommandLine xmlns="e5d022ff-4ce9-4922-b5a4-f245e35e2aac" xsi:nil="true"/>
    <APAuthor xmlns="e5d022ff-4ce9-4922-b5a4-f245e35e2aac">
      <UserInfo>
        <DisplayName>System Account</DisplayName>
        <AccountId>1073741823</AccountId>
        <AccountType/>
      </UserInfo>
    </APAuthor>
    <EditorialStatus xmlns="e5d022ff-4ce9-4922-b5a4-f245e35e2aac">Complete</EditorialStatus>
    <PublishTargets xmlns="e5d022ff-4ce9-4922-b5a4-f245e35e2aac">OfficeOnlineVNext</PublishTargets>
    <TPLaunchHelpLinkType xmlns="e5d022ff-4ce9-4922-b5a4-f245e35e2aac">Template</TPLaunchHelpLinkType>
    <ScenarioTagsTaxHTField0 xmlns="e5d022ff-4ce9-4922-b5a4-f245e35e2aac">
      <Terms xmlns="http://schemas.microsoft.com/office/infopath/2007/PartnerControls"/>
    </ScenarioTagsTaxHTField0>
    <OriginalRelease xmlns="e5d022ff-4ce9-4922-b5a4-f245e35e2aac">15</OriginalRelease>
    <AssetStart xmlns="e5d022ff-4ce9-4922-b5a4-f245e35e2aac">2013-01-21T12:05:00+00:00</AssetStart>
    <LocalizationTagsTaxHTField0 xmlns="e5d022ff-4ce9-4922-b5a4-f245e35e2aac">
      <Terms xmlns="http://schemas.microsoft.com/office/infopath/2007/PartnerControls"/>
    </LocalizationTagsTaxHTField0>
    <TPClientViewer xmlns="e5d022ff-4ce9-4922-b5a4-f245e35e2aac" xsi:nil="true"/>
    <CSXHash xmlns="e5d022ff-4ce9-4922-b5a4-f245e35e2aac" xsi:nil="true"/>
    <IsDeleted xmlns="e5d022ff-4ce9-4922-b5a4-f245e35e2aac">false</IsDeleted>
    <ShowIn xmlns="e5d022ff-4ce9-4922-b5a4-f245e35e2aac">Show everywhere</ShowIn>
    <UANotes xmlns="e5d022ff-4ce9-4922-b5a4-f245e35e2aac" xsi:nil="true"/>
    <TemplateStatus xmlns="e5d022ff-4ce9-4922-b5a4-f245e35e2aac">Complete</TemplateStatus>
    <Downloads xmlns="e5d022ff-4ce9-4922-b5a4-f245e35e2aac">0</Downloads>
    <InternalTagsTaxHTField0 xmlns="e5d022ff-4ce9-4922-b5a4-f245e35e2aac">
      <Terms xmlns="http://schemas.microsoft.com/office/infopath/2007/PartnerControls"/>
    </InternalTagsTaxHTField0>
    <TPExecutable xmlns="e5d022ff-4ce9-4922-b5a4-f245e35e2aac" xsi:nil="true"/>
    <AssetType xmlns="e5d022ff-4ce9-4922-b5a4-f245e35e2aac">TP</AssetType>
    <Milestone xmlns="e5d022ff-4ce9-4922-b5a4-f245e35e2aac" xsi:nil="true"/>
    <OriginAsset xmlns="e5d022ff-4ce9-4922-b5a4-f245e35e2aac" xsi:nil="true"/>
    <TPComponent xmlns="e5d022ff-4ce9-4922-b5a4-f245e35e2aac" xsi:nil="true"/>
    <UACurrentWords xmlns="e5d022ff-4ce9-4922-b5a4-f245e35e2aac" xsi:nil="true"/>
    <NumericId xmlns="e5d022ff-4ce9-4922-b5a4-f245e35e2aac" xsi:nil="true"/>
    <OOCacheId xmlns="e5d022ff-4ce9-4922-b5a4-f245e35e2aac" xsi:nil="true"/>
    <AcquiredFrom xmlns="e5d022ff-4ce9-4922-b5a4-f245e35e2aac">Internal MS</AcquiredFrom>
    <ApprovalStatus xmlns="e5d022ff-4ce9-4922-b5a4-f245e35e2aac">InProgress</ApprovalStatus>
    <EditorialTags xmlns="e5d022ff-4ce9-4922-b5a4-f245e35e2aac" xsi:nil="true"/>
    <LastHandOff xmlns="e5d022ff-4ce9-4922-b5a4-f245e35e2aac" xsi:nil="true"/>
    <LastModifiedDateTime xmlns="e5d022ff-4ce9-4922-b5a4-f245e35e2aac" xsi:nil="true"/>
    <LocComments xmlns="e5d022ff-4ce9-4922-b5a4-f245e35e2aac" xsi:nil="true"/>
    <RecommendationsModifier xmlns="e5d022ff-4ce9-4922-b5a4-f245e35e2aac" xsi:nil="true"/>
    <VoteCount xmlns="e5d022ff-4ce9-4922-b5a4-f245e35e2aac" xsi:nil="true"/>
    <CSXUpdate xmlns="e5d022ff-4ce9-4922-b5a4-f245e35e2aac">false</CSXUpdate>
    <AssetExpire xmlns="e5d022ff-4ce9-4922-b5a4-f245e35e2aac">2029-01-01T00:00:00+00:00</AssetExpire>
    <APEditor xmlns="e5d022ff-4ce9-4922-b5a4-f245e35e2aac">
      <UserInfo>
        <DisplayName/>
        <AccountId xsi:nil="true"/>
        <AccountType/>
      </UserInfo>
    </APEditor>
    <MachineTranslated xmlns="e5d022ff-4ce9-4922-b5a4-f245e35e2aac">false</MachineTranslated>
    <Manager xmlns="e5d022ff-4ce9-4922-b5a4-f245e35e2aac" xsi:nil="true"/>
    <ArtSampleDocs xmlns="e5d022ff-4ce9-4922-b5a4-f245e35e2aac" xsi:nil="true"/>
    <ThumbnailAssetId xmlns="e5d022ff-4ce9-4922-b5a4-f245e35e2aac" xsi:nil="true"/>
    <UALocComments xmlns="e5d022ff-4ce9-4922-b5a4-f245e35e2aac" xsi:nil="true"/>
    <BugNumber xmlns="e5d022ff-4ce9-4922-b5a4-f245e35e2aac" xsi:nil="true"/>
    <LocManualTestRequired xmlns="e5d022ff-4ce9-4922-b5a4-f245e35e2aac">false</LocManualTestRequired>
    <BusinessGroup xmlns="e5d022ff-4ce9-4922-b5a4-f245e35e2aac" xsi:nil="true"/>
    <TimesCloned xmlns="e5d022ff-4ce9-4922-b5a4-f245e35e2aac" xsi:nil="true"/>
    <CSXSubmissionDate xmlns="e5d022ff-4ce9-4922-b5a4-f245e35e2aac" xsi:nil="true"/>
    <DSATActionTaken xmlns="e5d022ff-4ce9-4922-b5a4-f245e35e2aac" xsi:nil="true"/>
    <ParentAssetId xmlns="e5d022ff-4ce9-4922-b5a4-f245e35e2aac" xsi:nil="true"/>
    <MarketSpecific xmlns="e5d022ff-4ce9-4922-b5a4-f245e35e2aac">false</MarketSpecific>
    <LocRecommendedHandoff xmlns="e5d022ff-4ce9-4922-b5a4-f245e35e2aac" xsi:nil="true"/>
    <ClipArtFilename xmlns="e5d022ff-4ce9-4922-b5a4-f245e35e2aac" xsi:nil="true"/>
    <IntlLocPriority xmlns="e5d022ff-4ce9-4922-b5a4-f245e35e2aac" xsi:nil="true"/>
    <Provider xmlns="e5d022ff-4ce9-4922-b5a4-f245e35e2aac" xsi:nil="true"/>
    <TaxCatchAll xmlns="e5d022ff-4ce9-4922-b5a4-f245e35e2aac"/>
    <IntlLangReview xmlns="e5d022ff-4ce9-4922-b5a4-f245e35e2aac">false</IntlLangReview>
    <OutputCachingOn xmlns="e5d022ff-4ce9-4922-b5a4-f245e35e2aac">false</OutputCachingOn>
    <ContentItem xmlns="e5d022ff-4ce9-4922-b5a4-f245e35e2aac" xsi:nil="true"/>
    <HandoffToMSDN xmlns="e5d022ff-4ce9-4922-b5a4-f245e35e2aac" xsi:nil="true"/>
    <UALocRecommendation xmlns="e5d022ff-4ce9-4922-b5a4-f245e35e2aac">Localize</UALocRecommendation>
    <LegacyData xmlns="e5d022ff-4ce9-4922-b5a4-f245e35e2aac" xsi:nil="true"/>
    <Providers xmlns="e5d022ff-4ce9-4922-b5a4-f245e35e2aac" xsi:nil="true"/>
    <APDescription xmlns="e5d022ff-4ce9-4922-b5a4-f245e35e2aac" xsi:nil="true"/>
    <IntlLangReviewer xmlns="e5d022ff-4ce9-4922-b5a4-f245e35e2aac" xsi:nil="true"/>
    <UAProjectedTotalWords xmlns="e5d022ff-4ce9-4922-b5a4-f245e35e2aac" xsi:nil="true"/>
    <IntlLangReviewDate xmlns="e5d022ff-4ce9-4922-b5a4-f245e35e2aac" xsi:nil="true"/>
    <PrimaryImageGen xmlns="e5d022ff-4ce9-4922-b5a4-f245e35e2aac">false</PrimaryImageGen>
    <PlannedPubDate xmlns="e5d022ff-4ce9-4922-b5a4-f245e35e2aac" xsi:nil="true"/>
    <PolicheckWords xmlns="e5d022ff-4ce9-4922-b5a4-f245e35e2aac" xsi:nil="true"/>
    <SubmitterId xmlns="e5d022ff-4ce9-4922-b5a4-f245e35e2aac" xsi:nil="true"/>
    <CSXSubmissionMarket xmlns="e5d022ff-4ce9-4922-b5a4-f245e35e2aac" xsi:nil="true"/>
    <ApprovalLog xmlns="e5d022ff-4ce9-4922-b5a4-f245e35e2aac" xsi:nil="true"/>
    <BlockPublish xmlns="e5d022ff-4ce9-4922-b5a4-f245e35e2aac">false</BlockPublish>
    <FriendlyTitle xmlns="e5d022ff-4ce9-4922-b5a4-f245e35e2a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2057737089D604C8995D725789FFFFD0400C05BDBFCDB0BE84BA6AEC1D1A4F5E4CE" ma:contentTypeVersion="56" ma:contentTypeDescription="Create a new document." ma:contentTypeScope="" ma:versionID="c5c786f17e9890b7d2875e0bb647f603">
  <xsd:schema xmlns:xsd="http://www.w3.org/2001/XMLSchema" xmlns:xs="http://www.w3.org/2001/XMLSchema" xmlns:p="http://schemas.microsoft.com/office/2006/metadata/properties" xmlns:ns2="e5d022ff-4ce9-4922-b5a4-f245e35e2aac" targetNamespace="http://schemas.microsoft.com/office/2006/metadata/properties" ma:root="true" ma:fieldsID="3dddc4782ba87b44f6678511fd2b89e9" ns2:_="">
    <xsd:import namespace="e5d022ff-4ce9-4922-b5a4-f245e35e2aa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022ff-4ce9-4922-b5a4-f245e35e2aa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ae2f8e70-a23c-4d77-9ad6-ea38e2352880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5E053CDA-25E6-45C3-8DB3-AEDB8C2D0B9A}" ma:internalName="CSXSubmissionMarket" ma:readOnly="false" ma:showField="MarketName" ma:web="e5d022ff-4ce9-4922-b5a4-f245e35e2aa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e79027b-5c14-42ce-a448-02002c169e4a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E1DF242F-2A85-4892-885C-E072ACF78A23}" ma:internalName="InProjectListLookup" ma:readOnly="true" ma:showField="InProjectList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e822bdd4-da07-482e-8962-d405657c171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E1DF242F-2A85-4892-885C-E072ACF78A23}" ma:internalName="LastCompleteVersionLookup" ma:readOnly="true" ma:showField="LastCompleteVersion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E1DF242F-2A85-4892-885C-E072ACF78A23}" ma:internalName="LastPreviewErrorLookup" ma:readOnly="true" ma:showField="LastPreviewError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E1DF242F-2A85-4892-885C-E072ACF78A23}" ma:internalName="LastPreviewResultLookup" ma:readOnly="true" ma:showField="LastPreviewResult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E1DF242F-2A85-4892-885C-E072ACF78A23}" ma:internalName="LastPreviewAttemptDateLookup" ma:readOnly="true" ma:showField="LastPreviewAttemptDat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E1DF242F-2A85-4892-885C-E072ACF78A23}" ma:internalName="LastPreviewedByLookup" ma:readOnly="true" ma:showField="LastPreviewedBy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E1DF242F-2A85-4892-885C-E072ACF78A23}" ma:internalName="LastPreviewTimeLookup" ma:readOnly="true" ma:showField="LastPreviewTim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E1DF242F-2A85-4892-885C-E072ACF78A23}" ma:internalName="LastPreviewVersionLookup" ma:readOnly="true" ma:showField="LastPreviewVersion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E1DF242F-2A85-4892-885C-E072ACF78A23}" ma:internalName="LastPublishErrorLookup" ma:readOnly="true" ma:showField="LastPublishError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E1DF242F-2A85-4892-885C-E072ACF78A23}" ma:internalName="LastPublishResultLookup" ma:readOnly="true" ma:showField="LastPublishResult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E1DF242F-2A85-4892-885C-E072ACF78A23}" ma:internalName="LastPublishAttemptDateLookup" ma:readOnly="true" ma:showField="LastPublishAttemptDat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E1DF242F-2A85-4892-885C-E072ACF78A23}" ma:internalName="LastPublishedByLookup" ma:readOnly="true" ma:showField="LastPublishedBy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E1DF242F-2A85-4892-885C-E072ACF78A23}" ma:internalName="LastPublishTimeLookup" ma:readOnly="true" ma:showField="LastPublishTim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E1DF242F-2A85-4892-885C-E072ACF78A23}" ma:internalName="LastPublishVersionLookup" ma:readOnly="true" ma:showField="LastPublishVersion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D8789D1B-66E7-4538-930C-3B8C6A9D68AA}" ma:internalName="LocLastLocAttemptVersionLookup" ma:readOnly="false" ma:showField="LastLocAttemptVersion" ma:web="e5d022ff-4ce9-4922-b5a4-f245e35e2aac">
      <xsd:simpleType>
        <xsd:restriction base="dms:Lookup"/>
      </xsd:simpleType>
    </xsd:element>
    <xsd:element name="LocLastLocAttemptVersionTypeLookup" ma:index="71" nillable="true" ma:displayName="Loc Last Loc Attempt Version Type" ma:default="" ma:list="{D8789D1B-66E7-4538-930C-3B8C6A9D68AA}" ma:internalName="LocLastLocAttemptVersionTypeLookup" ma:readOnly="true" ma:showField="LastLocAttemptVersionType" ma:web="e5d022ff-4ce9-4922-b5a4-f245e35e2aa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D8789D1B-66E7-4538-930C-3B8C6A9D68AA}" ma:internalName="LocNewPublishedVersionLookup" ma:readOnly="true" ma:showField="NewPublishedVersion" ma:web="e5d022ff-4ce9-4922-b5a4-f245e35e2aac">
      <xsd:simpleType>
        <xsd:restriction base="dms:Lookup"/>
      </xsd:simpleType>
    </xsd:element>
    <xsd:element name="LocOverallHandbackStatusLookup" ma:index="75" nillable="true" ma:displayName="Loc Overall Handback Status" ma:default="" ma:list="{D8789D1B-66E7-4538-930C-3B8C6A9D68AA}" ma:internalName="LocOverallHandbackStatusLookup" ma:readOnly="true" ma:showField="OverallHandbackStatus" ma:web="e5d022ff-4ce9-4922-b5a4-f245e35e2aac">
      <xsd:simpleType>
        <xsd:restriction base="dms:Lookup"/>
      </xsd:simpleType>
    </xsd:element>
    <xsd:element name="LocOverallLocStatusLookup" ma:index="76" nillable="true" ma:displayName="Loc Overall Localize Status" ma:default="" ma:list="{D8789D1B-66E7-4538-930C-3B8C6A9D68AA}" ma:internalName="LocOverallLocStatusLookup" ma:readOnly="true" ma:showField="OverallLocStatus" ma:web="e5d022ff-4ce9-4922-b5a4-f245e35e2aac">
      <xsd:simpleType>
        <xsd:restriction base="dms:Lookup"/>
      </xsd:simpleType>
    </xsd:element>
    <xsd:element name="LocOverallPreviewStatusLookup" ma:index="77" nillable="true" ma:displayName="Loc Overall Preview Status" ma:default="" ma:list="{D8789D1B-66E7-4538-930C-3B8C6A9D68AA}" ma:internalName="LocOverallPreviewStatusLookup" ma:readOnly="true" ma:showField="OverallPreviewStatus" ma:web="e5d022ff-4ce9-4922-b5a4-f245e35e2aac">
      <xsd:simpleType>
        <xsd:restriction base="dms:Lookup"/>
      </xsd:simpleType>
    </xsd:element>
    <xsd:element name="LocOverallPublishStatusLookup" ma:index="78" nillable="true" ma:displayName="Loc Overall Publish Status" ma:default="" ma:list="{D8789D1B-66E7-4538-930C-3B8C6A9D68AA}" ma:internalName="LocOverallPublishStatusLookup" ma:readOnly="true" ma:showField="OverallPublishStatus" ma:web="e5d022ff-4ce9-4922-b5a4-f245e35e2aa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D8789D1B-66E7-4538-930C-3B8C6A9D68AA}" ma:internalName="LocProcessedForHandoffsLookup" ma:readOnly="true" ma:showField="ProcessedForHandoffs" ma:web="e5d022ff-4ce9-4922-b5a4-f245e35e2aac">
      <xsd:simpleType>
        <xsd:restriction base="dms:Lookup"/>
      </xsd:simpleType>
    </xsd:element>
    <xsd:element name="LocProcessedForMarketsLookup" ma:index="81" nillable="true" ma:displayName="Loc Processed For Markets" ma:default="" ma:list="{D8789D1B-66E7-4538-930C-3B8C6A9D68AA}" ma:internalName="LocProcessedForMarketsLookup" ma:readOnly="true" ma:showField="ProcessedForMarkets" ma:web="e5d022ff-4ce9-4922-b5a4-f245e35e2aac">
      <xsd:simpleType>
        <xsd:restriction base="dms:Lookup"/>
      </xsd:simpleType>
    </xsd:element>
    <xsd:element name="LocPublishedDependentAssetsLookup" ma:index="82" nillable="true" ma:displayName="Loc Published Dependent Assets" ma:default="" ma:list="{D8789D1B-66E7-4538-930C-3B8C6A9D68AA}" ma:internalName="LocPublishedDependentAssetsLookup" ma:readOnly="true" ma:showField="PublishedDependentAssets" ma:web="e5d022ff-4ce9-4922-b5a4-f245e35e2aac">
      <xsd:simpleType>
        <xsd:restriction base="dms:Lookup"/>
      </xsd:simpleType>
    </xsd:element>
    <xsd:element name="LocPublishedLinkedAssetsLookup" ma:index="83" nillable="true" ma:displayName="Loc Published Linked Assets" ma:default="" ma:list="{D8789D1B-66E7-4538-930C-3B8C6A9D68AA}" ma:internalName="LocPublishedLinkedAssetsLookup" ma:readOnly="true" ma:showField="PublishedLinkedAssets" ma:web="e5d022ff-4ce9-4922-b5a4-f245e35e2aa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63236a87-6c6d-4a5b-9fe1-c805ecae0bb8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5E053CDA-25E6-45C3-8DB3-AEDB8C2D0B9A}" ma:internalName="Markets" ma:readOnly="false" ma:showField="MarketName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E1DF242F-2A85-4892-885C-E072ACF78A23}" ma:internalName="NumOfRatingsLookup" ma:readOnly="true" ma:showField="NumOfRatings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E1DF242F-2A85-4892-885C-E072ACF78A23}" ma:internalName="PublishStatusLookup" ma:readOnly="false" ma:showField="PublishStatus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67a15031-dfad-40a3-960d-7cc941d4a9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2f397b98-bdf6-47da-a1ac-484548f5e091}" ma:internalName="TaxCatchAll" ma:showField="CatchAllData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2f397b98-bdf6-47da-a1ac-484548f5e091}" ma:internalName="TaxCatchAllLabel" ma:readOnly="true" ma:showField="CatchAllDataLabel" ma:web="e5d022ff-4ce9-4922-b5a4-f245e35e2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C1B66A-B66A-41FD-A7F1-A1051F7500AB}">
  <ds:schemaRefs>
    <ds:schemaRef ds:uri="http://schemas.microsoft.com/office/2006/documentManagement/types"/>
    <ds:schemaRef ds:uri="http://schemas.microsoft.com/office/infopath/2007/PartnerControls"/>
    <ds:schemaRef ds:uri="e5d022ff-4ce9-4922-b5a4-f245e35e2aac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FEC5C2-F207-475C-9237-7C90E2CD6B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5100DF-701E-4A67-9AE1-692A0A00DE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d022ff-4ce9-4922-b5a4-f245e35e2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Modelo Poster</Template>
  <TotalTime>0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</vt:lpstr>
      <vt:lpstr>Tahoma</vt:lpstr>
      <vt:lpstr>Pôster médico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NESU;Poster Vert.</cp:keywords>
  <cp:lastModifiedBy/>
  <cp:revision>1</cp:revision>
  <dcterms:created xsi:type="dcterms:W3CDTF">2018-04-13T19:07:53Z</dcterms:created>
  <dcterms:modified xsi:type="dcterms:W3CDTF">2018-04-17T17:10:55Z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CategoryTags">
    <vt:lpwstr/>
  </property>
  <property fmtid="{D5CDD505-2E9C-101B-9397-08002B2CF9AE}" pid="3" name="InternalTags">
    <vt:lpwstr/>
  </property>
  <property fmtid="{D5CDD505-2E9C-101B-9397-08002B2CF9AE}" pid="4" name="CampaignTags">
    <vt:lpwstr/>
  </property>
  <property fmtid="{D5CDD505-2E9C-101B-9397-08002B2CF9AE}" pid="5" name="ContentTypeId">
    <vt:lpwstr>0x01010062057737089D604C8995D725789FFFFD0400C05BDBFCDB0BE84BA6AEC1D1A4F5E4CE</vt:lpwstr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HiddenCategoryTagsTaxHTField0">
    <vt:lpwstr/>
  </property>
  <property fmtid="{D5CDD505-2E9C-101B-9397-08002B2CF9AE}" pid="9" name="CategoryTags">
    <vt:lpwstr/>
  </property>
  <property fmtid="{D5CDD505-2E9C-101B-9397-08002B2CF9AE}" pid="10" name="ScenarioTags">
    <vt:lpwstr/>
  </property>
  <property fmtid="{D5CDD505-2E9C-101B-9397-08002B2CF9AE}" pid="11" name="CategoryTagsTaxHTField0">
    <vt:lpwstr/>
  </property>
</Properties>
</file>